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" y="6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B21B0-DD03-4C4F-88FB-3EF4FDCEBBF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8A11E-8836-4F44-8760-4902A851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2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Hide lines (right click and hide object)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A11E-8836-4F44-8760-4902A851CD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8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A11E-8836-4F44-8760-4902A851CD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3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must be our a, b, and c because c must be the longest length since it is the hypotenuse</a:t>
            </a:r>
          </a:p>
          <a:p>
            <a:r>
              <a:rPr lang="en-US" dirty="0"/>
              <a:t>If you cannot remember which line is which, this is where the grid comes in handy and you can count the boxes for length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A11E-8836-4F44-8760-4902A851CD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6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is side^2 so technically it is doing the math for us and just squaring each side.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A11E-8836-4F44-8760-4902A851CD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3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on the board! </a:t>
            </a:r>
          </a:p>
          <a:p>
            <a:r>
              <a:rPr lang="en-US" dirty="0"/>
              <a:t>32.6 + 49.77 = 82.37 </a:t>
            </a:r>
            <a:r>
              <a:rPr lang="en-US" dirty="0">
                <a:sym typeface="Wingdings" panose="05000000000000000000" pitchFamily="2" charset="2"/>
              </a:rPr>
              <a:t> It works!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A11E-8836-4F44-8760-4902A851CD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9567" y="2071395"/>
            <a:ext cx="8791575" cy="1084004"/>
          </a:xfrm>
        </p:spPr>
        <p:txBody>
          <a:bodyPr/>
          <a:lstStyle/>
          <a:p>
            <a:r>
              <a:rPr lang="en-US" dirty="0"/>
              <a:t>Pythagorean Theorem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7769" y="3378105"/>
            <a:ext cx="3386041" cy="1655762"/>
          </a:xfrm>
        </p:spPr>
        <p:txBody>
          <a:bodyPr>
            <a:normAutofit/>
          </a:bodyPr>
          <a:lstStyle/>
          <a:p>
            <a:r>
              <a:rPr lang="en-US" sz="2800" dirty="0"/>
              <a:t>Using GeoGebra </a:t>
            </a:r>
          </a:p>
          <a:p>
            <a:r>
              <a:rPr lang="en-US" sz="2800" dirty="0"/>
              <a:t>By Malaina Hynes</a:t>
            </a:r>
          </a:p>
        </p:txBody>
      </p:sp>
    </p:spTree>
    <p:extLst>
      <p:ext uri="{BB962C8B-B14F-4D97-AF65-F5344CB8AC3E}">
        <p14:creationId xmlns:p14="http://schemas.microsoft.com/office/powerpoint/2010/main" val="3408397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area of Each Square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2125889"/>
            <a:ext cx="10633821" cy="184895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Use the            tool and select the “Area” option </a:t>
            </a:r>
          </a:p>
          <a:p>
            <a:r>
              <a:rPr lang="en-US" sz="3200" dirty="0"/>
              <a:t>Click each polygon/ square and it will create a label for each square’s area</a:t>
            </a:r>
          </a:p>
          <a:p>
            <a:endParaRPr lang="en-US" sz="3200" dirty="0"/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3" t="9801" r="76154" b="83817"/>
          <a:stretch/>
        </p:blipFill>
        <p:spPr bwMode="auto">
          <a:xfrm>
            <a:off x="2891721" y="1884784"/>
            <a:ext cx="952491" cy="951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3775" t="21769" r="3418" b="13469"/>
          <a:stretch/>
        </p:blipFill>
        <p:spPr>
          <a:xfrm>
            <a:off x="4012163" y="3526971"/>
            <a:ext cx="4497355" cy="31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22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prove the Pythagorean Theorem?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494" y="1940767"/>
            <a:ext cx="10820433" cy="4348065"/>
          </a:xfrm>
        </p:spPr>
        <p:txBody>
          <a:bodyPr>
            <a:normAutofit/>
          </a:bodyPr>
          <a:lstStyle/>
          <a:p>
            <a:r>
              <a:rPr lang="en-US" dirty="0"/>
              <a:t>The area of each square is the side of triangle squared </a:t>
            </a:r>
          </a:p>
          <a:p>
            <a:pPr lvl="1"/>
            <a:r>
              <a:rPr lang="en-US" dirty="0"/>
              <a:t>For example,  side d of my triangle was 4.16, so its corresponding square’s area is 17.34 which is 4.16 squared. </a:t>
            </a:r>
          </a:p>
          <a:p>
            <a:r>
              <a:rPr lang="en-US" dirty="0"/>
              <a:t>To also prove it works:</a:t>
            </a:r>
          </a:p>
          <a:p>
            <a:pPr lvl="1"/>
            <a:r>
              <a:rPr lang="en-US" dirty="0"/>
              <a:t>Add the area of the squares that corresponding to your legs of the triangle (d and b) </a:t>
            </a:r>
          </a:p>
          <a:p>
            <a:pPr lvl="1"/>
            <a:r>
              <a:rPr lang="en-US" dirty="0"/>
              <a:t>Does it equal the area of the square corresponding to the hypotenuse? </a:t>
            </a:r>
          </a:p>
          <a:p>
            <a:r>
              <a:rPr lang="en-US" dirty="0"/>
              <a:t>Using the input box on the bottom of the GeoGebra screen: </a:t>
            </a:r>
          </a:p>
          <a:p>
            <a:pPr marL="457200" lvl="1" indent="0">
              <a:buNone/>
            </a:pPr>
            <a:r>
              <a:rPr lang="en-US" dirty="0"/>
              <a:t>* Type “poly4 + poly3” and hit Enter </a:t>
            </a:r>
            <a:r>
              <a:rPr lang="en-US" dirty="0">
                <a:sym typeface="Wingdings" panose="05000000000000000000" pitchFamily="2" charset="2"/>
              </a:rPr>
              <a:t> This gives us the sum of the areas from those squares. Does it match the square that corresponds to the hypotenuse?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26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again…..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122" y="2097088"/>
            <a:ext cx="5352694" cy="405570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Using the         tool, select a point on the triangle and change the  length of that side. </a:t>
            </a:r>
          </a:p>
          <a:p>
            <a:pPr lvl="1"/>
            <a:r>
              <a:rPr lang="en-US" sz="2800" dirty="0"/>
              <a:t>GeoGebra will adjust all of the other calculations</a:t>
            </a:r>
          </a:p>
          <a:p>
            <a:r>
              <a:rPr lang="en-US" sz="3200" dirty="0"/>
              <a:t>Does the sum of the areas of the 2 new squares equal the area of the hypotenuse square?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 r="96795" b="83361"/>
          <a:stretch/>
        </p:blipFill>
        <p:spPr bwMode="auto">
          <a:xfrm>
            <a:off x="2923514" y="2097088"/>
            <a:ext cx="603458" cy="600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3546" t="22041" r="8163" b="14830"/>
          <a:stretch/>
        </p:blipFill>
        <p:spPr>
          <a:xfrm>
            <a:off x="6494107" y="1828548"/>
            <a:ext cx="5060070" cy="37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84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benefits of GeoGebra?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122261" cy="2415819"/>
          </a:xfrm>
        </p:spPr>
        <p:txBody>
          <a:bodyPr/>
          <a:lstStyle/>
          <a:p>
            <a:r>
              <a:rPr lang="en-US" dirty="0"/>
              <a:t>It’s simple and easy to use! </a:t>
            </a:r>
          </a:p>
          <a:p>
            <a:r>
              <a:rPr lang="en-US" dirty="0"/>
              <a:t>Visualizes related concepts and shows how they affect each other</a:t>
            </a:r>
          </a:p>
          <a:p>
            <a:r>
              <a:rPr lang="en-US" dirty="0"/>
              <a:t>Allows students to create a deeper understanding of various concepts</a:t>
            </a:r>
          </a:p>
          <a:p>
            <a:r>
              <a:rPr lang="en-US" dirty="0"/>
              <a:t>It’s FREE!</a:t>
            </a:r>
          </a:p>
          <a:p>
            <a:endParaRPr lang="en-US" dirty="0"/>
          </a:p>
        </p:txBody>
      </p:sp>
      <p:pic>
        <p:nvPicPr>
          <p:cNvPr id="2050" name="Picture 2" descr="Image result for geoge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93" y="4161454"/>
            <a:ext cx="4044838" cy="227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052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38939"/>
            <a:ext cx="10764448" cy="41513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Geogebra</a:t>
            </a:r>
            <a:r>
              <a:rPr lang="en-US" dirty="0"/>
              <a:t> Pythagorean Theorem Tutorial,” </a:t>
            </a:r>
            <a:r>
              <a:rPr lang="en-US" dirty="0" err="1"/>
              <a:t>Youtube</a:t>
            </a:r>
            <a:r>
              <a:rPr lang="en-US" dirty="0"/>
              <a:t> video, posted by “Greg Cross,” 4 January 2017, https://www.youtube.com/watch?v=WfI9zy8ahoE</a:t>
            </a:r>
          </a:p>
          <a:p>
            <a:pPr marL="0" indent="0">
              <a:buNone/>
            </a:pPr>
            <a:r>
              <a:rPr lang="en-US" dirty="0"/>
              <a:t>“Pythagoras' Theorem.” </a:t>
            </a:r>
            <a:r>
              <a:rPr lang="en-US" i="1" dirty="0"/>
              <a:t>Math is Fun</a:t>
            </a:r>
            <a:r>
              <a:rPr lang="en-US" dirty="0"/>
              <a:t>. Web. 5 Mar. 2017. https://www.mathsisfun.com/pythagoras.html</a:t>
            </a:r>
          </a:p>
          <a:p>
            <a:pPr marL="0" indent="0">
              <a:buNone/>
            </a:pPr>
            <a:r>
              <a:rPr lang="en-US" dirty="0"/>
              <a:t>“How can </a:t>
            </a:r>
            <a:r>
              <a:rPr lang="en-US" dirty="0" err="1"/>
              <a:t>Geogebra</a:t>
            </a:r>
            <a:r>
              <a:rPr lang="en-US" dirty="0"/>
              <a:t> be used to help students understand and visualize mathematics problems?” </a:t>
            </a:r>
            <a:r>
              <a:rPr lang="en-US" i="1" dirty="0"/>
              <a:t>The Reflective Educator</a:t>
            </a:r>
            <a:r>
              <a:rPr lang="en-US" dirty="0"/>
              <a:t>. Web. 2 Mar. 2017. https://davidwees.com/content/how-can-geogebra-be-used-help-students-understand-and-visualize-mathematics-problems/</a:t>
            </a:r>
          </a:p>
          <a:p>
            <a:pPr marL="0" indent="0">
              <a:buNone/>
            </a:pPr>
            <a:r>
              <a:rPr lang="en-US" dirty="0"/>
              <a:t>“How Can GeoGebra Benefit Students?” Web. 2 Mar. 2017. http://ulm.edu/geogebra/2010/how_can_geogebra_benefit_students.html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8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10436" r="16184" b="44086"/>
          <a:stretch/>
        </p:blipFill>
        <p:spPr bwMode="auto">
          <a:xfrm>
            <a:off x="1881554" y="2215661"/>
            <a:ext cx="7640515" cy="285750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Begin by Opening GeoGebra </a:t>
            </a:r>
          </a:p>
        </p:txBody>
      </p:sp>
    </p:spTree>
    <p:extLst>
      <p:ext uri="{BB962C8B-B14F-4D97-AF65-F5344CB8AC3E}">
        <p14:creationId xmlns:p14="http://schemas.microsoft.com/office/powerpoint/2010/main" val="416032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Geometry from the Math Apps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3" t="10484" b="10477"/>
          <a:stretch/>
        </p:blipFill>
        <p:spPr bwMode="auto">
          <a:xfrm>
            <a:off x="4371120" y="1837836"/>
            <a:ext cx="3429272" cy="3405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rrow: Right 4"/>
          <p:cNvSpPr/>
          <p:nvPr/>
        </p:nvSpPr>
        <p:spPr>
          <a:xfrm>
            <a:off x="4510770" y="3027966"/>
            <a:ext cx="1425696" cy="288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2004" y="5478507"/>
            <a:ext cx="6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*This will remove any grids or axises </a:t>
            </a:r>
          </a:p>
        </p:txBody>
      </p:sp>
    </p:spTree>
    <p:extLst>
      <p:ext uri="{BB962C8B-B14F-4D97-AF65-F5344CB8AC3E}">
        <p14:creationId xmlns:p14="http://schemas.microsoft.com/office/powerpoint/2010/main" val="2658997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244" y="943833"/>
            <a:ext cx="9905998" cy="3021497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Now we are ready to start!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4897316" y="3965330"/>
            <a:ext cx="2136530" cy="2101362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2523392" y="4202723"/>
            <a:ext cx="1556239" cy="1565031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7631723" y="4202722"/>
            <a:ext cx="1556239" cy="1565031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8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Pythagoras Theorem?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2249487"/>
                <a:ext cx="5799034" cy="354171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80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8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r>
                  <a:rPr lang="en-US" sz="2800" dirty="0"/>
                  <a:t>When squares are made on each side of a right triangle, then the biggest square has the exact same area as the other two squares put together.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2249487"/>
                <a:ext cx="5799034" cy="3541714"/>
              </a:xfrm>
              <a:blipFill>
                <a:blip r:embed="rId2"/>
                <a:stretch>
                  <a:fillRect l="-2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pythagorean theor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19" y="2249487"/>
            <a:ext cx="3705957" cy="299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 using GeoGebra….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753" y="1999148"/>
            <a:ext cx="95545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start, we need to create our triangle. </a:t>
            </a:r>
          </a:p>
          <a:p>
            <a:r>
              <a:rPr lang="en-US" sz="3200" dirty="0"/>
              <a:t>To do this:</a:t>
            </a:r>
          </a:p>
          <a:p>
            <a:r>
              <a:rPr lang="en-US" sz="3200" dirty="0"/>
              <a:t>1. Using the         tool, we can click 2 points on the screen and create a straight line</a:t>
            </a:r>
          </a:p>
          <a:p>
            <a:r>
              <a:rPr lang="en-US" sz="3200" dirty="0"/>
              <a:t>2. We must make a 90 degree angle to make a right triangle, so we use        . After selecting this tool, select point b and the line we just created. </a:t>
            </a:r>
          </a:p>
          <a:p>
            <a:endParaRPr lang="en-US" sz="3200" dirty="0"/>
          </a:p>
          <a:p>
            <a:r>
              <a:rPr lang="en-US" sz="2400" dirty="0"/>
              <a:t> 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9801" r="91154" b="83817"/>
          <a:stretch/>
        </p:blipFill>
        <p:spPr bwMode="auto">
          <a:xfrm>
            <a:off x="3013013" y="2862360"/>
            <a:ext cx="644588" cy="688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9801" r="87821" b="83817"/>
          <a:stretch/>
        </p:blipFill>
        <p:spPr bwMode="auto">
          <a:xfrm>
            <a:off x="4050418" y="4476348"/>
            <a:ext cx="670871" cy="618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461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08514"/>
            <a:ext cx="5949852" cy="42236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3. Use the         tool to create our 3</a:t>
            </a:r>
            <a:r>
              <a:rPr lang="en-US" sz="3200" baseline="30000" dirty="0"/>
              <a:t>rd</a:t>
            </a:r>
            <a:r>
              <a:rPr lang="en-US" sz="3200" dirty="0"/>
              <a:t> point of our triangle. Select any place on the perpendicular line and any place on our original line. </a:t>
            </a:r>
          </a:p>
          <a:p>
            <a:pPr marL="0" indent="0">
              <a:buNone/>
            </a:pPr>
            <a:r>
              <a:rPr lang="en-US" sz="3200" dirty="0"/>
              <a:t>4. Select the          tool and select point D, B, C and then back to D which creates our triangle.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9800" r="93975" b="83590"/>
          <a:stretch/>
        </p:blipFill>
        <p:spPr bwMode="auto">
          <a:xfrm>
            <a:off x="3050490" y="1908514"/>
            <a:ext cx="674288" cy="640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4" t="10941" r="85129" b="83817"/>
          <a:stretch/>
        </p:blipFill>
        <p:spPr bwMode="auto">
          <a:xfrm>
            <a:off x="3387634" y="4161453"/>
            <a:ext cx="773819" cy="6780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3775" t="21497" b="12925"/>
          <a:stretch/>
        </p:blipFill>
        <p:spPr>
          <a:xfrm>
            <a:off x="7091265" y="2097088"/>
            <a:ext cx="4718614" cy="309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6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Lengths of Each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991" y="1767026"/>
            <a:ext cx="9420841" cy="2407297"/>
          </a:xfrm>
        </p:spPr>
        <p:txBody>
          <a:bodyPr>
            <a:normAutofit/>
          </a:bodyPr>
          <a:lstStyle/>
          <a:p>
            <a:r>
              <a:rPr lang="en-US" dirty="0"/>
              <a:t>In order to get the lengths of each side, we need to create segments</a:t>
            </a:r>
          </a:p>
          <a:p>
            <a:r>
              <a:rPr lang="en-US" dirty="0"/>
              <a:t>Use the           tool and click each point to make segments. </a:t>
            </a:r>
          </a:p>
          <a:p>
            <a:r>
              <a:rPr lang="en-US" dirty="0"/>
              <a:t>Next, select the            tool and choose the “Distance or Length” option</a:t>
            </a:r>
          </a:p>
          <a:p>
            <a:pPr lvl="1"/>
            <a:r>
              <a:rPr lang="en-US" dirty="0"/>
              <a:t>Once you click each segment, it will display the length of each side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9801" r="91154" b="83817"/>
          <a:stretch/>
        </p:blipFill>
        <p:spPr bwMode="auto">
          <a:xfrm>
            <a:off x="2732325" y="2256780"/>
            <a:ext cx="644588" cy="688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3" t="9801" r="76154" b="83817"/>
          <a:stretch/>
        </p:blipFill>
        <p:spPr bwMode="auto">
          <a:xfrm>
            <a:off x="3740224" y="2729601"/>
            <a:ext cx="719235" cy="739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3163" t="22585" b="31700"/>
          <a:stretch/>
        </p:blipFill>
        <p:spPr>
          <a:xfrm>
            <a:off x="2872239" y="3992734"/>
            <a:ext cx="5879875" cy="266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4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66" y="469228"/>
            <a:ext cx="5094515" cy="1478570"/>
          </a:xfrm>
        </p:spPr>
        <p:txBody>
          <a:bodyPr>
            <a:normAutofit/>
          </a:bodyPr>
          <a:lstStyle/>
          <a:p>
            <a:r>
              <a:rPr lang="en-US" sz="4400" dirty="0"/>
              <a:t>Creating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866" y="1754156"/>
            <a:ext cx="5781901" cy="46653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Since Pythagorean Theorem is based on the area of squares that are formed from each side of a right triangle, we must create 3 squares for each side of the triangle. </a:t>
            </a:r>
          </a:p>
          <a:p>
            <a:r>
              <a:rPr lang="en-US" dirty="0"/>
              <a:t>Use the            tool and select “Regular Polygon” </a:t>
            </a:r>
          </a:p>
          <a:p>
            <a:r>
              <a:rPr lang="en-US" dirty="0"/>
              <a:t>Select 2 endpoints of one segment to make a square </a:t>
            </a:r>
          </a:p>
          <a:p>
            <a:pPr lvl="1"/>
            <a:r>
              <a:rPr lang="en-US" dirty="0"/>
              <a:t>Make sure there are 4 vertices! </a:t>
            </a:r>
          </a:p>
          <a:p>
            <a:pPr lvl="1"/>
            <a:r>
              <a:rPr lang="en-US" dirty="0"/>
              <a:t>Repeat for other 2 sides 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4" t="10941" r="85129" b="83817"/>
          <a:stretch/>
        </p:blipFill>
        <p:spPr bwMode="auto">
          <a:xfrm>
            <a:off x="2097195" y="3325090"/>
            <a:ext cx="773819" cy="6780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4094" t="22313" r="1263" b="12381"/>
          <a:stretch/>
        </p:blipFill>
        <p:spPr>
          <a:xfrm>
            <a:off x="6512767" y="1474649"/>
            <a:ext cx="5505062" cy="370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62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1018</TotalTime>
  <Words>791</Words>
  <Application>Microsoft Office PowerPoint</Application>
  <PresentationFormat>Widescreen</PresentationFormat>
  <Paragraphs>68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Trebuchet MS</vt:lpstr>
      <vt:lpstr>Tw Cen MT</vt:lpstr>
      <vt:lpstr>Wingdings</vt:lpstr>
      <vt:lpstr>Circuit</vt:lpstr>
      <vt:lpstr>Pythagorean Theorem </vt:lpstr>
      <vt:lpstr>Begin by Opening GeoGebra </vt:lpstr>
      <vt:lpstr>Select Geometry from the Math Apps</vt:lpstr>
      <vt:lpstr>Now we are ready to start!</vt:lpstr>
      <vt:lpstr>What is Pythagoras Theorem? </vt:lpstr>
      <vt:lpstr>Let’s try it using GeoGebra….</vt:lpstr>
      <vt:lpstr>Cont. </vt:lpstr>
      <vt:lpstr>Lengths of Each Side</vt:lpstr>
      <vt:lpstr>Creating Squares</vt:lpstr>
      <vt:lpstr>Find area of Each Square </vt:lpstr>
      <vt:lpstr>How does this prove the Pythagorean Theorem?</vt:lpstr>
      <vt:lpstr>Let’s try again…..</vt:lpstr>
      <vt:lpstr>What are the benefits of GeoGebra?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Pythagoras Theorem </dc:title>
  <dc:creator>Mel Hynes</dc:creator>
  <cp:lastModifiedBy>Mel Hynes</cp:lastModifiedBy>
  <cp:revision>17</cp:revision>
  <dcterms:created xsi:type="dcterms:W3CDTF">2017-03-05T23:30:32Z</dcterms:created>
  <dcterms:modified xsi:type="dcterms:W3CDTF">2017-03-07T04:51:34Z</dcterms:modified>
</cp:coreProperties>
</file>