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Architects Daughter" panose="020B0604020202020204" charset="0"/>
      <p:regular r:id="rId26"/>
    </p:embeddedFont>
    <p:embeddedFont>
      <p:font typeface="Oswald"/>
      <p:regular r:id="rId27"/>
      <p:bold r:id="rId28"/>
    </p:embeddedFont>
    <p:embeddedFont>
      <p:font typeface="Playfair Display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definitions/odd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sisfun.com/definitions/probabilit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Probability and Odds Using Skittles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Malaina Hynes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309475"/>
            <a:ext cx="8520600" cy="9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Step 4:</a:t>
            </a:r>
            <a:r>
              <a:rPr lang="en"/>
              <a:t>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60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Calculate the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Oswald"/>
                <a:ea typeface="Oswald"/>
                <a:cs typeface="Oswald"/>
                <a:sym typeface="Oswald"/>
              </a:rPr>
              <a:t>probability</a:t>
            </a:r>
            <a:r>
              <a:rPr lang="en" sz="5000">
                <a:latin typeface="Oswald"/>
                <a:ea typeface="Oswald"/>
                <a:cs typeface="Oswald"/>
                <a:sym typeface="Oswald"/>
              </a:rPr>
              <a:t> of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getting each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color. </a:t>
            </a:r>
          </a:p>
        </p:txBody>
      </p:sp>
      <p:pic>
        <p:nvPicPr>
          <p:cNvPr id="130" name="Shape 130" descr="Calculator Vector Art - Free Public Domain Stock Photo - CC0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3100">
            <a:off x="4846671" y="720509"/>
            <a:ext cx="2481350" cy="3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309475"/>
            <a:ext cx="8520600" cy="9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Step 5:</a:t>
            </a:r>
            <a:r>
              <a:rPr lang="en"/>
              <a:t>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63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Calculate the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Oswald"/>
                <a:ea typeface="Oswald"/>
                <a:cs typeface="Oswald"/>
                <a:sym typeface="Oswald"/>
              </a:rPr>
              <a:t>odds</a:t>
            </a:r>
            <a:r>
              <a:rPr lang="en" sz="5000">
                <a:latin typeface="Oswald"/>
                <a:ea typeface="Oswald"/>
                <a:cs typeface="Oswald"/>
                <a:sym typeface="Oswald"/>
              </a:rPr>
              <a:t> of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getting each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color. </a:t>
            </a:r>
          </a:p>
        </p:txBody>
      </p:sp>
      <p:pic>
        <p:nvPicPr>
          <p:cNvPr id="137" name="Shape 137" descr="Calculator Vector Art - Free Public Domain Stock Photo - CC0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3100">
            <a:off x="4846671" y="720509"/>
            <a:ext cx="2481350" cy="3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309475"/>
            <a:ext cx="8520600" cy="9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Step 6:</a:t>
            </a:r>
            <a:r>
              <a:rPr lang="en"/>
              <a:t>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Answer the questions related to probability and odds. </a:t>
            </a:r>
          </a:p>
        </p:txBody>
      </p:sp>
      <p:pic>
        <p:nvPicPr>
          <p:cNvPr id="144" name="Shape 144" descr="Questions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175" y="2244824"/>
            <a:ext cx="2669824" cy="26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conclusions can you draw about probability and odds?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2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Wrap Up!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83950" y="1000433"/>
            <a:ext cx="7976100" cy="391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What is probability?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What is odds?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What is the difference between probability and odds?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Is there one assumption that we can make based on the class’ data as a whole?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Is finding the probability of an event more accurate than finding the odds of an event?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Definition of Odds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(2017). </a:t>
            </a:r>
            <a:r>
              <a:rPr lang="en" i="1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Mathsisfun.com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Retrieved 27 April 2017, from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https://www.mathsisfun.com/definitions/odds.html</a:t>
            </a:r>
          </a:p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Definition of Probability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(2017). </a:t>
            </a:r>
            <a:r>
              <a:rPr lang="en" i="1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Mathsisfun.com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Retrieved 27 April 2017, from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https://www.mathsisfun.com/definitions/probability.html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Milleson, K. (2012). Probability and Odds - Skittles Activity. </a:t>
            </a:r>
            <a:r>
              <a:rPr lang="en" i="1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Ms. Milleson's 7th Grade Blog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Retrieved from http://msmilleson32.blogspot.com/2012/03/probability-and-odds-skittles-activity.html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86800" y="1017724"/>
            <a:ext cx="8857200" cy="39947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chitects Daughter"/>
              <a:buAutoNum type="arabicPeriod"/>
            </a:pPr>
            <a:r>
              <a:rPr lang="en" sz="30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Clarify the difference between probability and odds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chitects Daughter"/>
              <a:buAutoNum type="arabicPeriod"/>
            </a:pPr>
            <a:r>
              <a:rPr lang="en" sz="30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Make predictions based on our data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chitects Daughter"/>
              <a:buAutoNum type="arabicPeriod"/>
            </a:pPr>
            <a:r>
              <a:rPr lang="en" sz="30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Calculate different probability fractions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chitects Daughter"/>
              <a:buAutoNum type="arabicPeriod"/>
            </a:pPr>
            <a:r>
              <a:rPr lang="en" sz="30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Calculate different ratios in relation to odds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chitects Daughter"/>
              <a:buAutoNum type="arabicPeriod"/>
            </a:pPr>
            <a:r>
              <a:rPr lang="en" sz="30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Have fun!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Review!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3784200" cy="213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>
                <a:latin typeface="Architects Daughter"/>
                <a:ea typeface="Architects Daughter"/>
                <a:cs typeface="Architects Daughter"/>
                <a:sym typeface="Architects Daughter"/>
              </a:rPr>
              <a:t>What is probability?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Probability is defined as “the likelihood that an event will occur”. 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r="49482" b="26133"/>
          <a:stretch/>
        </p:blipFill>
        <p:spPr>
          <a:xfrm>
            <a:off x="998075" y="3365275"/>
            <a:ext cx="1584675" cy="14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826350" y="1017725"/>
            <a:ext cx="4069800" cy="18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Example: 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When a single dice is thrown, what is the probability that it will land on the number 4?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095900" y="2778425"/>
            <a:ext cx="4632000" cy="21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Architects Daughter"/>
                <a:ea typeface="Architects Daughter"/>
                <a:cs typeface="Architects Daughter"/>
                <a:sym typeface="Architects Daughter"/>
              </a:rPr>
              <a:t>Answer: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 </a:t>
            </a:r>
            <a:r>
              <a:rPr lang="en" sz="3600">
                <a:latin typeface="Architects Daughter"/>
                <a:ea typeface="Architects Daughter"/>
                <a:cs typeface="Architects Daughter"/>
                <a:sym typeface="Architects Daughter"/>
              </a:rPr>
              <a:t>1/6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The answer is 1/6 because there is 1 out of the 6 sides of the dice that has a 4 on it. </a:t>
            </a:r>
          </a:p>
        </p:txBody>
      </p:sp>
      <p:sp>
        <p:nvSpPr>
          <p:cNvPr id="75" name="Shape 75"/>
          <p:cNvSpPr/>
          <p:nvPr/>
        </p:nvSpPr>
        <p:spPr>
          <a:xfrm>
            <a:off x="273875" y="1925600"/>
            <a:ext cx="3585900" cy="12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463925" y="2778425"/>
            <a:ext cx="1374000" cy="72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4095900" y="3809100"/>
            <a:ext cx="4587000" cy="12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Review!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082925"/>
            <a:ext cx="4253700" cy="292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What is odds?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Odds is defined </a:t>
            </a:r>
            <a:r>
              <a:rPr lang="en" sz="2400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 a ratio of the number of ways something can occur to the number of ways it cannot occur.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669825" y="1082925"/>
            <a:ext cx="4109400" cy="18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Example: 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When a single dice is thrown, what are the odds that it will land on the number 4?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669825" y="2903325"/>
            <a:ext cx="4149300" cy="21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rchitects Daughter"/>
                <a:ea typeface="Architects Daughter"/>
                <a:cs typeface="Architects Daughter"/>
                <a:sym typeface="Architects Daughter"/>
              </a:rPr>
              <a:t>Answer: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 </a:t>
            </a:r>
            <a:r>
              <a:rPr lang="en" sz="3600">
                <a:latin typeface="Architects Daughter"/>
                <a:ea typeface="Architects Daughter"/>
                <a:cs typeface="Architects Daughter"/>
                <a:sym typeface="Architects Daughter"/>
              </a:rPr>
              <a:t>1 : 5 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The answer is 1 to 5 because there is 1 side that has a 4 and 5 sides that do not have a 4. </a:t>
            </a:r>
          </a:p>
        </p:txBody>
      </p:sp>
      <p:sp>
        <p:nvSpPr>
          <p:cNvPr id="86" name="Shape 86"/>
          <p:cNvSpPr/>
          <p:nvPr/>
        </p:nvSpPr>
        <p:spPr>
          <a:xfrm>
            <a:off x="222525" y="1734850"/>
            <a:ext cx="4219200" cy="209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49482" b="26133"/>
          <a:stretch/>
        </p:blipFill>
        <p:spPr>
          <a:xfrm>
            <a:off x="1802750" y="3658575"/>
            <a:ext cx="1584675" cy="14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6000400" y="2968525"/>
            <a:ext cx="1014900" cy="64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714900" y="3560750"/>
            <a:ext cx="4021200" cy="139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Remember!</a:t>
            </a:r>
            <a:r>
              <a:rPr lang="en"/>
              <a:t>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78325"/>
            <a:ext cx="3999900" cy="329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Oswald"/>
                <a:ea typeface="Oswald"/>
                <a:cs typeface="Oswald"/>
                <a:sym typeface="Oswald"/>
              </a:rPr>
              <a:t>Probability →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Chances it will happen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Total number of chances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420825"/>
            <a:ext cx="3999900" cy="30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Oswald"/>
                <a:ea typeface="Oswald"/>
                <a:cs typeface="Oswald"/>
                <a:sym typeface="Oswald"/>
              </a:rPr>
              <a:t>Odds →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Chances for  to Chances against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For : Against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417425" y="3339325"/>
            <a:ext cx="3313200" cy="1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Let’s Start!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Step 1:</a:t>
            </a:r>
            <a:r>
              <a:rPr lang="en"/>
              <a:t>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3696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Open Skittles and Calculate Total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300" y="2441225"/>
            <a:ext cx="36766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294250"/>
            <a:ext cx="8520600" cy="98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Step 2:</a:t>
            </a:r>
            <a:r>
              <a:rPr lang="en"/>
              <a:t>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Sort Skittles by color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425" y="2300100"/>
            <a:ext cx="6783148" cy="2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309475"/>
            <a:ext cx="8520600" cy="9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Step 3:</a:t>
            </a:r>
            <a:r>
              <a:rPr lang="en"/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Calculate the separate totals for each  color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050" y="2310125"/>
            <a:ext cx="2521299" cy="25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430</Words>
  <Application>Microsoft Office PowerPoint</Application>
  <PresentationFormat>On-screen Show (16:9)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</vt:lpstr>
      <vt:lpstr>Montserrat</vt:lpstr>
      <vt:lpstr>Architects Daughter</vt:lpstr>
      <vt:lpstr>Oswald</vt:lpstr>
      <vt:lpstr>Arial</vt:lpstr>
      <vt:lpstr>Playfair Display</vt:lpstr>
      <vt:lpstr>pop</vt:lpstr>
      <vt:lpstr>Probability and Odds Using Skittles</vt:lpstr>
      <vt:lpstr>Goals</vt:lpstr>
      <vt:lpstr>Review! </vt:lpstr>
      <vt:lpstr>Review! </vt:lpstr>
      <vt:lpstr>Remember! </vt:lpstr>
      <vt:lpstr>Let’s Start!</vt:lpstr>
      <vt:lpstr>Step 1: </vt:lpstr>
      <vt:lpstr>Step 2: </vt:lpstr>
      <vt:lpstr>Step 3: </vt:lpstr>
      <vt:lpstr>Step 4: </vt:lpstr>
      <vt:lpstr>Step 5: </vt:lpstr>
      <vt:lpstr>Step 6: </vt:lpstr>
      <vt:lpstr>What conclusions can you draw about probability and odds? </vt:lpstr>
      <vt:lpstr>Wrap Up!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and Odds Using Skittles</dc:title>
  <cp:lastModifiedBy>Mel Hynes</cp:lastModifiedBy>
  <cp:revision>1</cp:revision>
  <dcterms:modified xsi:type="dcterms:W3CDTF">2017-04-27T04:48:16Z</dcterms:modified>
</cp:coreProperties>
</file>